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6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2877" autoAdjust="0"/>
  </p:normalViewPr>
  <p:slideViewPr>
    <p:cSldViewPr>
      <p:cViewPr varScale="1">
        <p:scale>
          <a:sx n="49" d="100"/>
          <a:sy n="49" d="100"/>
        </p:scale>
        <p:origin x="-142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8BB9B6-FA6C-49E0-A608-4FDF5DA12FDE}" type="datetimeFigureOut">
              <a:rPr lang="en-US" smtClean="0"/>
              <a:t>10/6/14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767EE-D5FF-41C5-927C-349D6F8A68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5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sp.sagepub.com/search?author1=Jacquie+D.+Vorauer&amp;sortspec=date&amp;submit=Submit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psp.sagepub.com/search?author1=Matthew+Quesnel&amp;sortspec=date&amp;submit=Submit" TargetMode="External"/><Relationship Id="rId4" Type="http://schemas.openxmlformats.org/officeDocument/2006/relationships/hyperlink" Target="http://psp.sagepub.com/content/39/11/1428.abstract?etoc#aff-1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andfonline.com/loi/rjac20?open=42#vol_42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://www.tandfonline.com/action/clickThrough?id=3310&amp;url=/page/terms-and-conditions#googletranslate&amp;loc=/doi/abs/10.1080/00909882.2013.874569&amp;pubId=46804014" TargetMode="External"/><Relationship Id="rId4" Type="http://schemas.openxmlformats.org/officeDocument/2006/relationships/hyperlink" Target="http://www.tandfonline.com/toc/rjac20/42/1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b="1" dirty="0" smtClean="0"/>
              <a:t>You Don’t Really Love Me, Do You? Negative Effects of Imagine-Other Perspective-Taking on Lower Self-Esteem Individuals’ Relationship Well-Being </a:t>
            </a:r>
          </a:p>
          <a:p>
            <a:pPr>
              <a:spcBef>
                <a:spcPct val="0"/>
              </a:spcBef>
            </a:pPr>
            <a:r>
              <a:rPr lang="en-US" altLang="en-US" dirty="0" smtClean="0">
                <a:hlinkClick r:id="rId3"/>
              </a:rPr>
              <a:t>Jacquie D. Vorauer</a:t>
            </a:r>
            <a:r>
              <a:rPr lang="en-US" altLang="en-US" dirty="0" smtClean="0">
                <a:hlinkClick r:id="rId4"/>
              </a:rPr>
              <a:t>1</a:t>
            </a:r>
            <a:endParaRPr lang="en-US" altLang="en-US" dirty="0" smtClean="0"/>
          </a:p>
          <a:p>
            <a:pPr>
              <a:spcBef>
                <a:spcPct val="0"/>
              </a:spcBef>
            </a:pPr>
            <a:r>
              <a:rPr lang="en-US" altLang="en-US" dirty="0" smtClean="0">
                <a:hlinkClick r:id="rId5"/>
              </a:rPr>
              <a:t>Matthew Quesnel</a:t>
            </a:r>
            <a:r>
              <a:rPr lang="en-US" altLang="en-US" dirty="0" smtClean="0">
                <a:hlinkClick r:id="rId4"/>
              </a:rPr>
              <a:t>1</a:t>
            </a:r>
            <a:endParaRPr lang="en-US" altLang="en-US" dirty="0" smtClean="0"/>
          </a:p>
          <a:p>
            <a:pPr>
              <a:spcBef>
                <a:spcPct val="0"/>
              </a:spcBef>
            </a:pPr>
            <a:endParaRPr lang="en-US" altLang="en-US" dirty="0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BBBE77E-47D5-4815-9B74-57887A4F896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>
                <a:effectLst/>
              </a:rPr>
              <a:t>Journal of Applied Communication Research </a:t>
            </a:r>
          </a:p>
          <a:p>
            <a:r>
              <a:rPr lang="en-US" b="1" dirty="0" smtClean="0">
                <a:effectLst/>
                <a:hlinkClick r:id="rId3"/>
              </a:rPr>
              <a:t>Volume 42</a:t>
            </a:r>
            <a:r>
              <a:rPr lang="en-US" b="1" dirty="0" smtClean="0">
                <a:effectLst/>
              </a:rPr>
              <a:t>, </a:t>
            </a:r>
            <a:r>
              <a:rPr lang="en-US" b="1" dirty="0" smtClean="0">
                <a:effectLst/>
                <a:hlinkClick r:id="rId4"/>
              </a:rPr>
              <a:t>Issue 1</a:t>
            </a:r>
            <a:r>
              <a:rPr lang="en-US" b="1" dirty="0" smtClean="0">
                <a:effectLst/>
              </a:rPr>
              <a:t>, 2014 </a:t>
            </a:r>
          </a:p>
          <a:p>
            <a:pPr rtl="0"/>
            <a:r>
              <a:rPr lang="en-US" dirty="0" smtClean="0">
                <a:effectLst/>
              </a:rPr>
              <a:t>Select Language​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▼</a:t>
            </a:r>
            <a:endParaRPr lang="en-US" dirty="0" smtClean="0">
              <a:effectLst/>
            </a:endParaRPr>
          </a:p>
          <a:p>
            <a:r>
              <a:rPr lang="en-US" dirty="0" smtClean="0">
                <a:effectLst/>
                <a:hlinkClick r:id="rId5"/>
              </a:rPr>
              <a:t>Translator disclaimer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b="1" dirty="0" smtClean="0"/>
              <a:t>The Content of Relational Uncertainty in Non-Engaged Cohabiting Relationships</a:t>
            </a:r>
          </a:p>
          <a:p>
            <a:r>
              <a:rPr lang="en-US" b="1" dirty="0" smtClean="0"/>
              <a:t>DOI:</a:t>
            </a:r>
            <a:r>
              <a:rPr lang="en-US" dirty="0" smtClean="0"/>
              <a:t>10.1080/00909882.2013.874569 </a:t>
            </a:r>
            <a:r>
              <a:rPr lang="en-US" dirty="0" err="1" smtClean="0"/>
              <a:t>Keli</a:t>
            </a:r>
            <a:r>
              <a:rPr lang="en-US" dirty="0" smtClean="0"/>
              <a:t> Ryan </a:t>
            </a:r>
            <a:r>
              <a:rPr lang="en-US" dirty="0" err="1" smtClean="0"/>
              <a:t>Steuber</a:t>
            </a:r>
            <a:r>
              <a:rPr lang="en-US" baseline="30000" dirty="0" smtClean="0"/>
              <a:t>*</a:t>
            </a:r>
            <a:r>
              <a:rPr lang="en-US" dirty="0" smtClean="0"/>
              <a:t>, Jennifer S. </a:t>
            </a:r>
            <a:r>
              <a:rPr lang="en-US" dirty="0" err="1" smtClean="0"/>
              <a:t>Priem</a:t>
            </a:r>
            <a:r>
              <a:rPr lang="en-US" dirty="0" smtClean="0"/>
              <a:t>, Kristina M. </a:t>
            </a:r>
            <a:r>
              <a:rPr lang="en-US" dirty="0" err="1" smtClean="0"/>
              <a:t>Scharp</a:t>
            </a:r>
            <a:r>
              <a:rPr lang="en-US" dirty="0" smtClean="0"/>
              <a:t> &amp; Lindsay Thomas pages </a:t>
            </a:r>
            <a:r>
              <a:rPr lang="en-US" dirty="0" smtClean="0"/>
              <a:t>107-123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767EE-D5FF-41C5-927C-349D6F8A68B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147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614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649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24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52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40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97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83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4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14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078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3DE8A-C423-4DA4-911D-D142FF5A7CC2}" type="datetimeFigureOut">
              <a:rPr lang="en-US" smtClean="0"/>
              <a:t>10/6/14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A60CB-A68E-4ED0-A1A0-A8F786B4B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20664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Rate </a:t>
            </a:r>
            <a:r>
              <a:rPr lang="en-US" altLang="en-US" i="1" dirty="0" smtClean="0"/>
              <a:t>your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Rs</a:t>
            </a:r>
            <a:r>
              <a:rPr lang="en-US" altLang="en-US" dirty="0" smtClean="0"/>
              <a:t>!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8905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By Themes…</a:t>
            </a:r>
          </a:p>
          <a:p>
            <a:pPr eaLnBrk="1" hangingPunct="1"/>
            <a:r>
              <a:rPr lang="en-US" altLang="en-US" dirty="0" smtClean="0"/>
              <a:t>By </a:t>
            </a:r>
            <a:r>
              <a:rPr lang="en-US" altLang="en-US" dirty="0" smtClean="0"/>
              <a:t>Strategies…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446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Vorauer</a:t>
            </a:r>
            <a:r>
              <a:rPr lang="en-US" altLang="en-US" dirty="0" smtClean="0"/>
              <a:t> &amp; </a:t>
            </a:r>
            <a:r>
              <a:rPr lang="en-US" altLang="en-US" dirty="0" err="1" smtClean="0"/>
              <a:t>Quesnel</a:t>
            </a:r>
            <a:r>
              <a:rPr lang="en-US" altLang="en-US" dirty="0" smtClean="0"/>
              <a:t> found…</a:t>
            </a:r>
            <a:endParaRPr lang="en-US" alt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dirty="0" smtClean="0"/>
              <a:t>  </a:t>
            </a:r>
          </a:p>
          <a:p>
            <a:r>
              <a:rPr lang="en-US" altLang="en-US" dirty="0"/>
              <a:t> </a:t>
            </a:r>
            <a:r>
              <a:rPr lang="en-US" altLang="en-US" dirty="0" smtClean="0"/>
              <a:t> </a:t>
            </a:r>
          </a:p>
          <a:p>
            <a:r>
              <a:rPr lang="en-US" altLang="en-US" dirty="0"/>
              <a:t> </a:t>
            </a:r>
            <a:r>
              <a:rPr lang="en-US" altLang="en-US" dirty="0" smtClean="0"/>
              <a:t> </a:t>
            </a:r>
          </a:p>
          <a:p>
            <a:r>
              <a:rPr lang="en-US" altLang="en-US" dirty="0"/>
              <a:t> </a:t>
            </a:r>
            <a:r>
              <a:rPr lang="en-US" altLang="en-US" dirty="0" smtClean="0"/>
              <a:t> </a:t>
            </a:r>
          </a:p>
          <a:p>
            <a:r>
              <a:rPr lang="en-US" altLang="en-US" dirty="0"/>
              <a:t> </a:t>
            </a:r>
            <a:r>
              <a:rPr lang="en-US" altLang="en-US" dirty="0" smtClean="0"/>
              <a:t>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706219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Steuber</a:t>
            </a:r>
            <a:r>
              <a:rPr lang="en-US" dirty="0" smtClean="0"/>
              <a:t> et al. (2014) found…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 </a:t>
            </a:r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807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RUC </a:t>
            </a:r>
            <a:r>
              <a:rPr lang="en-US" dirty="0" smtClean="0"/>
              <a:t>Scale – Let’s Analyze!</a:t>
            </a:r>
            <a:br>
              <a:rPr lang="en-US" dirty="0" smtClean="0"/>
            </a:br>
            <a:r>
              <a:rPr lang="en-US" sz="2700" dirty="0" smtClean="0"/>
              <a:t>(handout)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403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88</Words>
  <Application>Microsoft Office PowerPoint</Application>
  <PresentationFormat>On-screen Show (4:3)</PresentationFormat>
  <Paragraphs>29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Rate your Rs!</vt:lpstr>
      <vt:lpstr>Vorauer &amp; Quesnel found…</vt:lpstr>
      <vt:lpstr>Steuber et al. (2014) found…</vt:lpstr>
      <vt:lpstr>The RUC Scale – Let’s Analyze! (handout)</vt:lpstr>
    </vt:vector>
  </TitlesOfParts>
  <Company>Western Connecticut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Eckstein</dc:creator>
  <cp:lastModifiedBy>Jessica Eckstein</cp:lastModifiedBy>
  <cp:revision>6</cp:revision>
  <dcterms:created xsi:type="dcterms:W3CDTF">2014-09-17T17:51:50Z</dcterms:created>
  <dcterms:modified xsi:type="dcterms:W3CDTF">2014-10-06T13:05:25Z</dcterms:modified>
</cp:coreProperties>
</file>